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85"/>
  </p:normalViewPr>
  <p:slideViewPr>
    <p:cSldViewPr snapToGrid="0" snapToObjects="1">
      <p:cViewPr>
        <p:scale>
          <a:sx n="58" d="100"/>
          <a:sy n="58" d="100"/>
        </p:scale>
        <p:origin x="912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B746-C7B9-6345-A11B-F3193C24D40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FD9C-96EF-144A-A791-8B8F7394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380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B746-C7B9-6345-A11B-F3193C24D40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FD9C-96EF-144A-A791-8B8F7394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0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B746-C7B9-6345-A11B-F3193C24D40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FD9C-96EF-144A-A791-8B8F7394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66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B746-C7B9-6345-A11B-F3193C24D40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FD9C-96EF-144A-A791-8B8F7394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324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B746-C7B9-6345-A11B-F3193C24D40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FD9C-96EF-144A-A791-8B8F7394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9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B746-C7B9-6345-A11B-F3193C24D40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FD9C-96EF-144A-A791-8B8F7394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23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B746-C7B9-6345-A11B-F3193C24D40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FD9C-96EF-144A-A791-8B8F7394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01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B746-C7B9-6345-A11B-F3193C24D40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FD9C-96EF-144A-A791-8B8F7394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09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B746-C7B9-6345-A11B-F3193C24D40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FD9C-96EF-144A-A791-8B8F7394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790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B746-C7B9-6345-A11B-F3193C24D40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FD9C-96EF-144A-A791-8B8F7394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7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B746-C7B9-6345-A11B-F3193C24D40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EFD9C-96EF-144A-A791-8B8F7394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2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DB746-C7B9-6345-A11B-F3193C24D40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EFD9C-96EF-144A-A791-8B8F73945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172" y="1405053"/>
            <a:ext cx="9106828" cy="210490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Oral Surgery Club GB</a:t>
            </a:r>
            <a:br>
              <a:rPr lang="en-US" dirty="0" smtClean="0"/>
            </a:br>
            <a:r>
              <a:rPr lang="en-US" smtClean="0"/>
              <a:t>annual accounts 2</a:t>
            </a:r>
            <a:br>
              <a:rPr lang="en-US" smtClean="0"/>
            </a:br>
            <a:r>
              <a:rPr lang="en-US" smtClean="0"/>
              <a:t>1</a:t>
            </a:r>
            <a:r>
              <a:rPr lang="en-US" baseline="30000" smtClean="0"/>
              <a:t>st</a:t>
            </a:r>
            <a:r>
              <a:rPr lang="en-US" smtClean="0"/>
              <a:t> Oct ‘25 – 30</a:t>
            </a:r>
            <a:r>
              <a:rPr lang="en-US" baseline="30000" smtClean="0"/>
              <a:t>th</a:t>
            </a:r>
            <a:r>
              <a:rPr lang="en-US" smtClean="0"/>
              <a:t> Sept ‘26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03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32" y="452605"/>
            <a:ext cx="3290849" cy="396228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860" y="3345701"/>
            <a:ext cx="2652140" cy="33774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681" y="1271239"/>
            <a:ext cx="2878738" cy="38965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419" y="1842852"/>
            <a:ext cx="3192441" cy="40697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71239" y="3144644"/>
            <a:ext cx="1070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Q1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654325" y="3606309"/>
            <a:ext cx="567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Q2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7474344" y="4616605"/>
            <a:ext cx="688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Q3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0459844" y="5167743"/>
            <a:ext cx="80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Q4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559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3" y="285750"/>
            <a:ext cx="11844337" cy="6415088"/>
          </a:xfrm>
        </p:spPr>
      </p:pic>
    </p:spTree>
    <p:extLst>
      <p:ext uri="{BB962C8B-B14F-4D97-AF65-F5344CB8AC3E}">
        <p14:creationId xmlns:p14="http://schemas.microsoft.com/office/powerpoint/2010/main" val="7526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8</Words>
  <Application>Microsoft Macintosh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Arial</vt:lpstr>
      <vt:lpstr>Office Theme</vt:lpstr>
      <vt:lpstr>Oral Surgery Club GB annual accounts 2 1st Oct ‘25 – 30th Sept ‘26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6</cp:revision>
  <dcterms:created xsi:type="dcterms:W3CDTF">2026-10-25T15:30:51Z</dcterms:created>
  <dcterms:modified xsi:type="dcterms:W3CDTF">2026-10-25T18:13:23Z</dcterms:modified>
</cp:coreProperties>
</file>